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83" r:id="rId4"/>
    <p:sldId id="297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05/12/2025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99_Ye_are_Welcome/99_xls/01_Summary.xlsx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hyperlink" Target="https://github.com/grossiRM/00_Betami/blob/main/00_MF6/99_Summary_MF6_.xls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320229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75417" y="296830"/>
            <a:ext cx="3076374" cy="2997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29683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30EF9F-0C59-43A3-283A-0D9064E3E7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AB5315-891C-578C-736A-970111BA8BB5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595471D-7087-21CC-A06A-DD6B95707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816" y="277953"/>
            <a:ext cx="1784849" cy="308664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DA9E47-1EE4-CB34-D545-8981C976FC9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697862" y="1104764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8DB938-78E2-AD0C-19A5-36FDDC9CE27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494723" y="31503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BC838D-B2AF-83F7-E82C-14FCA2BACC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0316742" y="250844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251F44-AFB5-D633-F45B-19EFB79BE75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1175683" y="310902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1920395-10BB-1C6C-FDA3-198A7013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6" y="3041021"/>
            <a:ext cx="2066925" cy="26384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AD60CD5-8FC3-B377-F2BB-F31DB37486B5}"/>
              </a:ext>
            </a:extLst>
          </p:cNvPr>
          <p:cNvSpPr/>
          <p:nvPr/>
        </p:nvSpPr>
        <p:spPr>
          <a:xfrm flipV="1">
            <a:off x="1488908" y="2990509"/>
            <a:ext cx="2202342" cy="288367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21F82AF-0234-92CC-9FF1-AFA9DF72E623}"/>
              </a:ext>
            </a:extLst>
          </p:cNvPr>
          <p:cNvSpPr/>
          <p:nvPr/>
        </p:nvSpPr>
        <p:spPr>
          <a:xfrm>
            <a:off x="1333909" y="341419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16470D2-0A0D-6DE0-8223-223B86F76457}"/>
              </a:ext>
            </a:extLst>
          </p:cNvPr>
          <p:cNvSpPr/>
          <p:nvPr/>
        </p:nvSpPr>
        <p:spPr>
          <a:xfrm>
            <a:off x="1332877" y="49990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4C25920-3A61-B1C7-6B07-41B2EB696076}"/>
              </a:ext>
            </a:extLst>
          </p:cNvPr>
          <p:cNvSpPr/>
          <p:nvPr/>
        </p:nvSpPr>
        <p:spPr>
          <a:xfrm>
            <a:off x="1340497" y="54181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4996" y="6138610"/>
            <a:ext cx="3533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14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13821" y="5769278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7D289C-0C35-9AB1-A48B-F2700544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1" y="228680"/>
            <a:ext cx="2305050" cy="2438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DDED60-9E5B-FF07-BB09-A4877388A881}"/>
              </a:ext>
            </a:extLst>
          </p:cNvPr>
          <p:cNvGrpSpPr>
            <a:grpSpLocks noChangeAspect="1"/>
          </p:cNvGrpSpPr>
          <p:nvPr/>
        </p:nvGrpSpPr>
        <p:grpSpPr>
          <a:xfrm>
            <a:off x="4645435" y="2637691"/>
            <a:ext cx="7332793" cy="4104625"/>
            <a:chOff x="2877945" y="1648317"/>
            <a:chExt cx="9100283" cy="5094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0B4A15-4577-3B5D-D80A-8AB669E4C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57525" y="1687079"/>
              <a:ext cx="8809400" cy="5011171"/>
              <a:chOff x="74976" y="1"/>
              <a:chExt cx="11791950" cy="67077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2A893AE-0E66-05F3-AD6B-F9C05168D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74" y="2778034"/>
                <a:ext cx="2620797" cy="380496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FBD1D8A-3E35-63D8-97E1-F47C8BDA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76" y="1"/>
                <a:ext cx="6632060" cy="259515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FC6DC6A-D429-C425-5684-791B33569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1652" y="5091854"/>
                <a:ext cx="1665651" cy="155578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610781B-9B3A-80CD-8A44-A8BDB0DD0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8914" y="2843258"/>
                <a:ext cx="5858012" cy="386451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5F3EDDC-B703-8687-3CEC-86156C753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022" y="150223"/>
                <a:ext cx="1926111" cy="174416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CBFFFAD-217F-FA15-1DE5-311CF3A25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3073" y="434817"/>
                <a:ext cx="2646207" cy="172552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05C5696-DE3B-44A5-B957-5C7C0276E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42396"/>
              <a:stretch/>
            </p:blipFill>
            <p:spPr>
              <a:xfrm>
                <a:off x="9881630" y="995520"/>
                <a:ext cx="1763079" cy="1373303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F1BEB49-E96B-ACCE-FBDD-1B1D2DA04343}"/>
                </a:ext>
              </a:extLst>
            </p:cNvPr>
            <p:cNvSpPr/>
            <p:nvPr/>
          </p:nvSpPr>
          <p:spPr>
            <a:xfrm flipV="1">
              <a:off x="2877945" y="1648317"/>
              <a:ext cx="9100283" cy="5094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5761E17-F652-163A-CDC2-70438D3076F7}"/>
              </a:ext>
            </a:extLst>
          </p:cNvPr>
          <p:cNvSpPr/>
          <p:nvPr/>
        </p:nvSpPr>
        <p:spPr>
          <a:xfrm flipV="1">
            <a:off x="118918" y="1416049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D5FB-BEF4-5200-9FF6-D87EAF91C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25" t="52897" r="-1225" b="-2104"/>
          <a:stretch/>
        </p:blipFill>
        <p:spPr>
          <a:xfrm>
            <a:off x="1416159" y="4955437"/>
            <a:ext cx="2333625" cy="609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4DC52-3D3A-C282-7C3D-1CAAF2635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9382" y="2892424"/>
            <a:ext cx="2619375" cy="192405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FB5541A-8583-D9F2-CCE1-D10190302AC9}"/>
              </a:ext>
            </a:extLst>
          </p:cNvPr>
          <p:cNvSpPr/>
          <p:nvPr/>
        </p:nvSpPr>
        <p:spPr>
          <a:xfrm>
            <a:off x="666572" y="4503634"/>
            <a:ext cx="643124" cy="2478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21674</TotalTime>
  <Words>353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461</cp:revision>
  <dcterms:created xsi:type="dcterms:W3CDTF">2024-12-17T09:33:28Z</dcterms:created>
  <dcterms:modified xsi:type="dcterms:W3CDTF">2025-05-12T18:28:34Z</dcterms:modified>
</cp:coreProperties>
</file>